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584" autoAdjust="0"/>
    <p:restoredTop sz="94660"/>
  </p:normalViewPr>
  <p:slideViewPr>
    <p:cSldViewPr snapToGrid="0">
      <p:cViewPr>
        <p:scale>
          <a:sx n="66" d="100"/>
          <a:sy n="66" d="100"/>
        </p:scale>
        <p:origin x="2394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621881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891770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00721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63771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4288568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28959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59469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774661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8188836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334804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0063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CA93E-39F1-411B-A7E6-38491C48C003}" type="datetimeFigureOut">
              <a:rPr lang="nb-NO" smtClean="0"/>
              <a:t>02.07.2020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DDA0CC-EA42-4D77-AAE5-DDE618E6BB8C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3474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nb-NO" dirty="0" err="1" smtClean="0"/>
              <a:t>Establishing</a:t>
            </a:r>
            <a:r>
              <a:rPr lang="nb-NO" dirty="0" smtClean="0"/>
              <a:t> sushi or </a:t>
            </a:r>
            <a:r>
              <a:rPr lang="nb-NO" dirty="0" err="1" smtClean="0"/>
              <a:t>noodle</a:t>
            </a:r>
            <a:r>
              <a:rPr lang="nb-NO" dirty="0" smtClean="0"/>
              <a:t> restaurants in </a:t>
            </a:r>
            <a:r>
              <a:rPr lang="nb-NO" dirty="0" err="1" smtClean="0"/>
              <a:t>the</a:t>
            </a:r>
            <a:r>
              <a:rPr lang="nb-NO" dirty="0" smtClean="0"/>
              <a:t> Norwegian </a:t>
            </a:r>
            <a:r>
              <a:rPr lang="nb-NO" dirty="0" err="1" smtClean="0"/>
              <a:t>capital</a:t>
            </a:r>
            <a:r>
              <a:rPr lang="nb-NO" dirty="0" smtClean="0"/>
              <a:t> Oslo </a:t>
            </a:r>
            <a:endParaRPr lang="nb-NO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66522" t="17972" r="23319" b="66367"/>
          <a:stretch/>
        </p:blipFill>
        <p:spPr>
          <a:xfrm>
            <a:off x="7039428" y="4586515"/>
            <a:ext cx="1857829" cy="16110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0873" t="24568" r="78492" b="59770"/>
          <a:stretch/>
        </p:blipFill>
        <p:spPr>
          <a:xfrm>
            <a:off x="3062512" y="4586515"/>
            <a:ext cx="1944915" cy="161108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879601" y="2010227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b-NO" sz="4000" dirty="0" smtClean="0"/>
              <a:t>Mats Bay Fevolden, </a:t>
            </a:r>
            <a:r>
              <a:rPr lang="nb-NO" sz="4000" dirty="0" err="1" smtClean="0"/>
              <a:t>July</a:t>
            </a:r>
            <a:r>
              <a:rPr lang="nb-NO" sz="4000" dirty="0" smtClean="0"/>
              <a:t> 2020</a:t>
            </a:r>
            <a:endParaRPr lang="nb-NO" sz="4000" dirty="0"/>
          </a:p>
        </p:txBody>
      </p:sp>
    </p:spTree>
    <p:extLst>
      <p:ext uri="{BB962C8B-B14F-4D97-AF65-F5344CB8AC3E}">
        <p14:creationId xmlns:p14="http://schemas.microsoft.com/office/powerpoint/2010/main" val="38369045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Problem 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b-NO" dirty="0" smtClean="0"/>
          </a:p>
          <a:p>
            <a:endParaRPr lang="nb-NO" dirty="0"/>
          </a:p>
          <a:p>
            <a:r>
              <a:rPr lang="nb-NO" dirty="0" err="1" smtClean="0"/>
              <a:t>Should</a:t>
            </a:r>
            <a:r>
              <a:rPr lang="nb-NO" dirty="0" smtClean="0"/>
              <a:t> </a:t>
            </a:r>
            <a:r>
              <a:rPr lang="nb-NO" dirty="0" err="1" smtClean="0"/>
              <a:t>we</a:t>
            </a:r>
            <a:r>
              <a:rPr lang="nb-NO" dirty="0" smtClean="0"/>
              <a:t> </a:t>
            </a:r>
            <a:r>
              <a:rPr lang="nb-NO" dirty="0" err="1" smtClean="0"/>
              <a:t>establish</a:t>
            </a:r>
            <a:r>
              <a:rPr lang="nb-NO" dirty="0" smtClean="0"/>
              <a:t> </a:t>
            </a:r>
            <a:r>
              <a:rPr lang="nb-NO" dirty="0" err="1" smtClean="0"/>
              <a:t>noodle</a:t>
            </a:r>
            <a:r>
              <a:rPr lang="nb-NO" dirty="0" smtClean="0"/>
              <a:t> or sushi restaurants in Oslo? </a:t>
            </a:r>
          </a:p>
          <a:p>
            <a:endParaRPr lang="nb-NO" dirty="0"/>
          </a:p>
          <a:p>
            <a:r>
              <a:rPr lang="nb-NO" dirty="0" smtClean="0"/>
              <a:t>And </a:t>
            </a:r>
            <a:r>
              <a:rPr lang="nb-NO" dirty="0" err="1" smtClean="0"/>
              <a:t>where</a:t>
            </a:r>
            <a:r>
              <a:rPr lang="nb-NO" dirty="0" smtClean="0"/>
              <a:t> </a:t>
            </a:r>
            <a:r>
              <a:rPr lang="nb-NO" dirty="0" err="1" smtClean="0"/>
              <a:t>should</a:t>
            </a:r>
            <a:r>
              <a:rPr lang="nb-NO" dirty="0" smtClean="0"/>
              <a:t> </a:t>
            </a:r>
            <a:r>
              <a:rPr lang="nb-NO" dirty="0" err="1" smtClean="0"/>
              <a:t>these</a:t>
            </a:r>
            <a:r>
              <a:rPr lang="nb-NO" dirty="0" smtClean="0"/>
              <a:t> restaurants be </a:t>
            </a:r>
            <a:r>
              <a:rPr lang="nb-NO" dirty="0" err="1" smtClean="0"/>
              <a:t>located</a:t>
            </a:r>
            <a:r>
              <a:rPr lang="nb-NO" dirty="0" smtClean="0"/>
              <a:t>? 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935775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Density</a:t>
            </a:r>
            <a:r>
              <a:rPr lang="nb-NO" dirty="0" smtClean="0"/>
              <a:t> </a:t>
            </a:r>
            <a:r>
              <a:rPr lang="nb-NO" dirty="0" err="1" smtClean="0"/>
              <a:t>of</a:t>
            </a:r>
            <a:r>
              <a:rPr lang="nb-NO" dirty="0" smtClean="0"/>
              <a:t> sushi restaurants in Oslo </a:t>
            </a:r>
            <a:endParaRPr lang="nb-NO" dirty="0"/>
          </a:p>
        </p:txBody>
      </p:sp>
      <p:pic>
        <p:nvPicPr>
          <p:cNvPr id="4" name="Picture 3" descr="C:\Users\combf1\AppData\Local\Microsoft\Windows\INetCache\Content.Outlook\HU2PBEJW\Screen Shot 2020-07-02 at 14.26.51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38" t="27705" r="3097" b="15893"/>
          <a:stretch/>
        </p:blipFill>
        <p:spPr bwMode="auto">
          <a:xfrm>
            <a:off x="1669144" y="1430246"/>
            <a:ext cx="8459970" cy="4854439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439356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Density</a:t>
            </a:r>
            <a:r>
              <a:rPr lang="nb-NO" dirty="0" smtClean="0"/>
              <a:t> </a:t>
            </a:r>
            <a:r>
              <a:rPr lang="nb-NO" dirty="0" err="1" smtClean="0"/>
              <a:t>of</a:t>
            </a:r>
            <a:r>
              <a:rPr lang="nb-NO" dirty="0" smtClean="0"/>
              <a:t> </a:t>
            </a:r>
            <a:r>
              <a:rPr lang="nb-NO" dirty="0" err="1" smtClean="0"/>
              <a:t>noodle</a:t>
            </a:r>
            <a:r>
              <a:rPr lang="nb-NO" dirty="0" smtClean="0"/>
              <a:t> restaurants in Oslo </a:t>
            </a:r>
            <a:endParaRPr lang="nb-NO" dirty="0"/>
          </a:p>
        </p:txBody>
      </p:sp>
      <p:pic>
        <p:nvPicPr>
          <p:cNvPr id="4" name="Picture 3" descr="C:\Users\combf1\AppData\Local\Microsoft\Windows\INetCache\Content.Outlook\HU2PBEJW\Screen Shot 2020-07-02 at 14.29.54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25" t="26221" r="3094" b="16054"/>
          <a:stretch/>
        </p:blipFill>
        <p:spPr bwMode="auto">
          <a:xfrm>
            <a:off x="1645829" y="1440996"/>
            <a:ext cx="8862514" cy="4959803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848651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Cluster </a:t>
            </a:r>
            <a:r>
              <a:rPr lang="nb-NO" dirty="0" err="1" smtClean="0"/>
              <a:t>analysis</a:t>
            </a:r>
            <a:r>
              <a:rPr lang="nb-NO" dirty="0" smtClean="0"/>
              <a:t> </a:t>
            </a:r>
            <a:r>
              <a:rPr lang="nb-NO" dirty="0" err="1" smtClean="0"/>
              <a:t>of</a:t>
            </a:r>
            <a:r>
              <a:rPr lang="nb-NO" dirty="0" smtClean="0"/>
              <a:t> Oslo </a:t>
            </a:r>
            <a:r>
              <a:rPr lang="nb-NO" dirty="0" err="1" smtClean="0"/>
              <a:t>boroughs</a:t>
            </a:r>
            <a:endParaRPr lang="nb-NO" dirty="0"/>
          </a:p>
        </p:txBody>
      </p:sp>
      <p:pic>
        <p:nvPicPr>
          <p:cNvPr id="4" name="Picture 3" descr="C:\Users\combf1\AppData\Local\Microsoft\Windows\INetCache\Content.Outlook\HU2PBEJW\Screen Shot 2020-07-02 at 14.30.27.png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751" t="26550" r="3090" b="16217"/>
          <a:stretch/>
        </p:blipFill>
        <p:spPr bwMode="auto">
          <a:xfrm>
            <a:off x="1494971" y="1690688"/>
            <a:ext cx="8969829" cy="454487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55248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err="1" smtClean="0"/>
              <a:t>Recommendation</a:t>
            </a:r>
            <a:r>
              <a:rPr lang="nb-NO" dirty="0" smtClean="0"/>
              <a:t> 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b-NO" dirty="0" err="1" smtClean="0"/>
              <a:t>Establish</a:t>
            </a:r>
            <a:r>
              <a:rPr lang="nb-NO" dirty="0" smtClean="0"/>
              <a:t> </a:t>
            </a:r>
            <a:r>
              <a:rPr lang="nb-NO" dirty="0" err="1" smtClean="0"/>
              <a:t>noodle</a:t>
            </a:r>
            <a:r>
              <a:rPr lang="nb-NO" dirty="0" smtClean="0"/>
              <a:t> restaurants in </a:t>
            </a:r>
            <a:r>
              <a:rPr lang="nb-NO" dirty="0" err="1" smtClean="0"/>
              <a:t>the</a:t>
            </a:r>
            <a:r>
              <a:rPr lang="nb-NO" dirty="0" smtClean="0"/>
              <a:t> </a:t>
            </a:r>
            <a:r>
              <a:rPr lang="nb-NO" dirty="0" err="1" smtClean="0"/>
              <a:t>borough</a:t>
            </a:r>
            <a:r>
              <a:rPr lang="nb-NO" dirty="0" smtClean="0"/>
              <a:t> </a:t>
            </a:r>
            <a:r>
              <a:rPr lang="nb-NO" dirty="0" err="1" smtClean="0"/>
              <a:t>called</a:t>
            </a:r>
            <a:r>
              <a:rPr lang="nb-NO" dirty="0" smtClean="0"/>
              <a:t> St. Hanshaugen</a:t>
            </a:r>
          </a:p>
          <a:p>
            <a:endParaRPr lang="nb-NO" dirty="0"/>
          </a:p>
          <a:p>
            <a:r>
              <a:rPr lang="nb-NO" dirty="0" err="1" smtClean="0"/>
              <a:t>Establish</a:t>
            </a:r>
            <a:r>
              <a:rPr lang="nb-NO" dirty="0" smtClean="0"/>
              <a:t> sushi restaurants in </a:t>
            </a:r>
            <a:r>
              <a:rPr lang="nb-NO" dirty="0" err="1" smtClean="0"/>
              <a:t>either</a:t>
            </a:r>
            <a:r>
              <a:rPr lang="nb-NO" dirty="0" smtClean="0"/>
              <a:t> </a:t>
            </a:r>
            <a:r>
              <a:rPr lang="nb-NO" dirty="0" err="1" smtClean="0"/>
              <a:t>of</a:t>
            </a:r>
            <a:r>
              <a:rPr lang="nb-NO" dirty="0" smtClean="0"/>
              <a:t> </a:t>
            </a:r>
            <a:r>
              <a:rPr lang="nb-NO" dirty="0" err="1" smtClean="0"/>
              <a:t>the</a:t>
            </a:r>
            <a:r>
              <a:rPr lang="nb-NO" dirty="0" smtClean="0"/>
              <a:t> </a:t>
            </a:r>
            <a:r>
              <a:rPr lang="nb-NO" dirty="0" err="1" smtClean="0"/>
              <a:t>boroughs</a:t>
            </a:r>
            <a:r>
              <a:rPr lang="nb-NO" dirty="0" smtClean="0"/>
              <a:t> </a:t>
            </a:r>
            <a:r>
              <a:rPr lang="nb-NO" dirty="0" err="1" smtClean="0"/>
              <a:t>with</a:t>
            </a:r>
            <a:r>
              <a:rPr lang="nb-NO" dirty="0" smtClean="0"/>
              <a:t> an </a:t>
            </a:r>
            <a:r>
              <a:rPr lang="nb-NO" dirty="0" err="1" smtClean="0"/>
              <a:t>allready</a:t>
            </a:r>
            <a:r>
              <a:rPr lang="nb-NO" dirty="0" smtClean="0"/>
              <a:t> </a:t>
            </a:r>
            <a:r>
              <a:rPr lang="nb-NO" dirty="0" err="1" smtClean="0"/>
              <a:t>high</a:t>
            </a:r>
            <a:r>
              <a:rPr lang="nb-NO" dirty="0" smtClean="0"/>
              <a:t> </a:t>
            </a:r>
            <a:r>
              <a:rPr lang="nb-NO" dirty="0" err="1" smtClean="0"/>
              <a:t>density</a:t>
            </a:r>
            <a:r>
              <a:rPr lang="nb-NO" dirty="0" smtClean="0"/>
              <a:t> </a:t>
            </a:r>
            <a:r>
              <a:rPr lang="nb-NO" dirty="0" err="1" smtClean="0"/>
              <a:t>of</a:t>
            </a:r>
            <a:r>
              <a:rPr lang="nb-NO" dirty="0" smtClean="0"/>
              <a:t> sushi restaurants</a:t>
            </a:r>
          </a:p>
          <a:p>
            <a:endParaRPr lang="nb-NO" dirty="0"/>
          </a:p>
          <a:p>
            <a:r>
              <a:rPr lang="nb-NO" dirty="0" err="1" smtClean="0"/>
              <a:t>Consider</a:t>
            </a:r>
            <a:r>
              <a:rPr lang="nb-NO" dirty="0" smtClean="0"/>
              <a:t> </a:t>
            </a:r>
            <a:r>
              <a:rPr lang="nb-NO" dirty="0" err="1" smtClean="0"/>
              <a:t>establishing</a:t>
            </a:r>
            <a:r>
              <a:rPr lang="nb-NO" dirty="0" smtClean="0"/>
              <a:t> sushi restaurants in Nordre Aker and Vestre Aker </a:t>
            </a:r>
            <a:r>
              <a:rPr lang="nb-NO" dirty="0" err="1" smtClean="0"/>
              <a:t>where</a:t>
            </a:r>
            <a:r>
              <a:rPr lang="nb-NO" dirty="0" smtClean="0"/>
              <a:t> </a:t>
            </a:r>
            <a:r>
              <a:rPr lang="nb-NO" dirty="0" err="1" smtClean="0"/>
              <a:t>there</a:t>
            </a:r>
            <a:r>
              <a:rPr lang="nb-NO" dirty="0" smtClean="0"/>
              <a:t> </a:t>
            </a:r>
            <a:r>
              <a:rPr lang="nb-NO" dirty="0" err="1" smtClean="0"/>
              <a:t>are</a:t>
            </a:r>
            <a:r>
              <a:rPr lang="nb-NO" dirty="0" smtClean="0"/>
              <a:t> </a:t>
            </a:r>
            <a:r>
              <a:rPr lang="nb-NO" dirty="0" err="1" smtClean="0"/>
              <a:t>few</a:t>
            </a:r>
            <a:r>
              <a:rPr lang="nb-NO" dirty="0" smtClean="0"/>
              <a:t> </a:t>
            </a:r>
            <a:r>
              <a:rPr lang="nb-NO" dirty="0" err="1" smtClean="0"/>
              <a:t>competitors</a:t>
            </a:r>
            <a:r>
              <a:rPr lang="nb-NO" dirty="0" smtClean="0"/>
              <a:t> </a:t>
            </a:r>
            <a:r>
              <a:rPr lang="nb-NO" dirty="0" err="1" smtClean="0"/>
              <a:t>today</a:t>
            </a:r>
            <a:r>
              <a:rPr lang="nb-NO" dirty="0" smtClean="0"/>
              <a:t> </a:t>
            </a:r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9090138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95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Establishing sushi or noodle restaurants in the Norwegian capital Oslo </vt:lpstr>
      <vt:lpstr>Problem </vt:lpstr>
      <vt:lpstr>Density of sushi restaurants in Oslo </vt:lpstr>
      <vt:lpstr>Density of noodle restaurants in Oslo </vt:lpstr>
      <vt:lpstr>Cluster analysis of Oslo boroughs</vt:lpstr>
      <vt:lpstr>Recommendation </vt:lpstr>
    </vt:vector>
  </TitlesOfParts>
  <Company>Norges Bank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Establishing sushi or noodle restaurants in the Norwegian capital Oslo</dc:title>
  <dc:creator>Fevolden, Mats Bay</dc:creator>
  <cp:lastModifiedBy>Fevolden, Mats Bay</cp:lastModifiedBy>
  <cp:revision>3</cp:revision>
  <dcterms:created xsi:type="dcterms:W3CDTF">2020-07-02T14:17:05Z</dcterms:created>
  <dcterms:modified xsi:type="dcterms:W3CDTF">2020-07-02T14:27:13Z</dcterms:modified>
</cp:coreProperties>
</file>

<file path=docProps/thumbnail.jpeg>
</file>